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6" r:id="rId12"/>
    <p:sldId id="264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4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07T12:06:51.107" idx="3">
    <p:pos x="104" y="246"/>
    <p:text/>
    <p:extLst>
      <p:ext uri="{C676402C-5697-4E1C-873F-D02D1690AC5C}">
        <p15:threadingInfo xmlns:p15="http://schemas.microsoft.com/office/powerpoint/2012/main" timeZoneBias="-540"/>
      </p:ext>
    </p:extLst>
  </p:cm>
  <p:cm authorId="1" dt="2019-06-07T12:07:17.211" idx="4">
    <p:pos x="104" y="382"/>
    <p:text>경기데이터드림에서 가져온 데이터</p:text>
    <p:extLst>
      <p:ext uri="{C676402C-5697-4E1C-873F-D02D1690AC5C}">
        <p15:threadingInfo xmlns:p15="http://schemas.microsoft.com/office/powerpoint/2012/main" timeZoneBias="-540">
          <p15:parentCm authorId="1" idx="3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328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587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87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14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17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910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363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24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04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00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87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5F60D-5F66-488D-9E2D-AAC9E07D9DB6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91ECB-0223-40C5-BC12-3D094F4DCC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1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데이터베이스 설계 및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보안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ko-KR" altLang="en-US" sz="5400" b="1" dirty="0" smtClean="0"/>
              <a:t>산불발생 현황</a:t>
            </a:r>
            <a:r>
              <a:rPr lang="ko-KR" altLang="en-US" sz="3200" b="1" dirty="0" smtClean="0"/>
              <a:t>   </a:t>
            </a:r>
            <a:r>
              <a:rPr lang="en-US" altLang="ko-KR" sz="3200" b="1" dirty="0" smtClean="0"/>
              <a:t>3-A 20152492 </a:t>
            </a:r>
          </a:p>
          <a:p>
            <a:pPr algn="r"/>
            <a:r>
              <a:rPr lang="ko-KR" altLang="en-US" sz="3200" b="1" dirty="0" smtClean="0"/>
              <a:t>이준형</a:t>
            </a:r>
            <a:endParaRPr lang="ko-KR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4804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데이터분석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81" y="1690688"/>
            <a:ext cx="9899268" cy="4892992"/>
          </a:xfrm>
        </p:spPr>
      </p:pic>
    </p:spTree>
    <p:extLst>
      <p:ext uri="{BB962C8B-B14F-4D97-AF65-F5344CB8AC3E}">
        <p14:creationId xmlns:p14="http://schemas.microsoft.com/office/powerpoint/2010/main" val="1942999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2017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가장많은</a:t>
            </a:r>
            <a:r>
              <a:rPr lang="ko-KR" altLang="en-US" dirty="0" smtClean="0"/>
              <a:t> 산불발생 </a:t>
            </a:r>
            <a:endParaRPr lang="en-US" altLang="ko-KR" dirty="0" smtClean="0"/>
          </a:p>
          <a:p>
            <a:r>
              <a:rPr lang="ko-KR" altLang="en-US" dirty="0" smtClean="0"/>
              <a:t>목요일  </a:t>
            </a:r>
            <a:r>
              <a:rPr lang="ko-KR" altLang="en-US" dirty="0" err="1" smtClean="0"/>
              <a:t>가장많은</a:t>
            </a:r>
            <a:r>
              <a:rPr lang="ko-KR" altLang="en-US" dirty="0" smtClean="0"/>
              <a:t> 산불발생</a:t>
            </a:r>
            <a:endParaRPr lang="en-US" altLang="ko-KR" dirty="0" smtClean="0"/>
          </a:p>
          <a:p>
            <a:r>
              <a:rPr lang="ko-KR" altLang="en-US" dirty="0" smtClean="0"/>
              <a:t>화성시 </a:t>
            </a:r>
            <a:r>
              <a:rPr lang="ko-KR" altLang="en-US" dirty="0" err="1" smtClean="0"/>
              <a:t>가장많은</a:t>
            </a:r>
            <a:r>
              <a:rPr lang="ko-KR" altLang="en-US" dirty="0" smtClean="0"/>
              <a:t> 산불발생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쓰레기소각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가장많은</a:t>
            </a:r>
            <a:r>
              <a:rPr lang="ko-KR" altLang="en-US" dirty="0" smtClean="0"/>
              <a:t> 발생원인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9810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9600" dirty="0" smtClean="0"/>
              <a:t>END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294208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ko-KR" altLang="en-US" dirty="0" smtClean="0"/>
              <a:t>데이터 전처리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데이터분석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smtClean="0"/>
              <a:t>분석결과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8172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데이터분석의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관심분야</a:t>
            </a:r>
            <a:r>
              <a:rPr lang="en-US" altLang="ko-KR" dirty="0" smtClean="0"/>
              <a:t>(</a:t>
            </a:r>
            <a:r>
              <a:rPr lang="ko-KR" altLang="en-US" dirty="0" smtClean="0"/>
              <a:t>등산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소방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최근 산불화재발생 증가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407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80927"/>
            <a:ext cx="10515600" cy="4351338"/>
          </a:xfrm>
        </p:spPr>
      </p:pic>
    </p:spTree>
    <p:extLst>
      <p:ext uri="{BB962C8B-B14F-4D97-AF65-F5344CB8AC3E}">
        <p14:creationId xmlns:p14="http://schemas.microsoft.com/office/powerpoint/2010/main" val="34410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01900"/>
            <a:ext cx="7855039" cy="4351338"/>
          </a:xfrm>
        </p:spPr>
      </p:pic>
      <p:sp>
        <p:nvSpPr>
          <p:cNvPr id="5" name="직사각형 4"/>
          <p:cNvSpPr/>
          <p:nvPr/>
        </p:nvSpPr>
        <p:spPr>
          <a:xfrm>
            <a:off x="8693239" y="1801900"/>
            <a:ext cx="29803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기존 데이터 삭제 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err="1" smtClean="0"/>
              <a:t>exam</a:t>
            </a:r>
            <a:r>
              <a:rPr lang="ko-KR" altLang="en-US" dirty="0" smtClean="0"/>
              <a:t> &lt;- </a:t>
            </a:r>
            <a:r>
              <a:rPr lang="ko-KR" altLang="en-US" dirty="0" err="1" smtClean="0"/>
              <a:t>exam</a:t>
            </a:r>
            <a:endParaRPr lang="en-US" altLang="ko-KR" dirty="0" smtClean="0"/>
          </a:p>
          <a:p>
            <a:r>
              <a:rPr lang="ko-KR" altLang="en-US" dirty="0" smtClean="0"/>
              <a:t>[-c(6,8,9,10,11,12,13,14,15)]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1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3768"/>
            <a:ext cx="4885043" cy="448627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altLang="ko-KR" dirty="0" smtClean="0"/>
              <a:t>                                2018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발생년도</a:t>
            </a:r>
            <a:r>
              <a:rPr lang="ko-KR" altLang="en-US" dirty="0" smtClean="0"/>
              <a:t> 현황</a:t>
            </a:r>
            <a:endParaRPr lang="en-US" altLang="ko-KR" dirty="0" smtClean="0"/>
          </a:p>
          <a:p>
            <a:pPr marL="0" indent="0" algn="ctr">
              <a:buNone/>
            </a:pPr>
            <a:r>
              <a:rPr lang="ko-KR" altLang="en-US" dirty="0" smtClean="0"/>
              <a:t>      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총 </a:t>
            </a:r>
            <a:r>
              <a:rPr lang="en-US" altLang="ko-KR" dirty="0" smtClean="0"/>
              <a:t>66</a:t>
            </a:r>
            <a:r>
              <a:rPr lang="ko-KR" altLang="en-US" dirty="0" smtClean="0"/>
              <a:t>건</a:t>
            </a:r>
            <a:r>
              <a:rPr lang="en-US" altLang="ko-KR" dirty="0" smtClean="0"/>
              <a:t>)</a:t>
            </a:r>
          </a:p>
          <a:p>
            <a:pPr marL="0" indent="0" algn="ctr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</a:p>
          <a:p>
            <a:pPr marL="0" indent="0" algn="r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                          exam %&gt;% filter(</a:t>
            </a:r>
            <a:r>
              <a:rPr lang="ko-KR" altLang="en-US" dirty="0" err="1" smtClean="0"/>
              <a:t>발생년도</a:t>
            </a:r>
            <a:r>
              <a:rPr lang="ko-KR" altLang="en-US" dirty="0" smtClean="0"/>
              <a:t> </a:t>
            </a:r>
            <a:r>
              <a:rPr lang="en-US" altLang="ko-KR" dirty="0" smtClean="0"/>
              <a:t>== 2018)</a:t>
            </a:r>
          </a:p>
        </p:txBody>
      </p:sp>
    </p:spTree>
    <p:extLst>
      <p:ext uri="{BB962C8B-B14F-4D97-AF65-F5344CB8AC3E}">
        <p14:creationId xmlns:p14="http://schemas.microsoft.com/office/powerpoint/2010/main" val="25591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6160"/>
            <a:ext cx="6049219" cy="418282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                                            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87418" y="2036160"/>
            <a:ext cx="4466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화성시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년도 화재발생 </a:t>
            </a:r>
            <a:r>
              <a:rPr lang="en-US" altLang="ko-KR" dirty="0" smtClean="0"/>
              <a:t>(</a:t>
            </a:r>
            <a:r>
              <a:rPr lang="ko-KR" altLang="en-US" dirty="0" smtClean="0"/>
              <a:t>총 </a:t>
            </a:r>
            <a:r>
              <a:rPr lang="en-US" altLang="ko-KR" dirty="0" smtClean="0"/>
              <a:t>10</a:t>
            </a:r>
            <a:r>
              <a:rPr lang="ko-KR" altLang="en-US" dirty="0" smtClean="0"/>
              <a:t>건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Exam %&gt;% filter(</a:t>
            </a:r>
            <a:r>
              <a:rPr lang="ko-KR" altLang="en-US" dirty="0" err="1" smtClean="0"/>
              <a:t>시군명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== “</a:t>
            </a:r>
            <a:r>
              <a:rPr lang="ko-KR" altLang="en-US" dirty="0" smtClean="0"/>
              <a:t>화성시</a:t>
            </a:r>
            <a:r>
              <a:rPr lang="en-US" altLang="ko-KR" dirty="0" smtClean="0"/>
              <a:t>” &amp; </a:t>
            </a:r>
            <a:r>
              <a:rPr lang="ko-KR" altLang="en-US" dirty="0" err="1" smtClean="0"/>
              <a:t>발생년도</a:t>
            </a:r>
            <a:r>
              <a:rPr lang="ko-KR" altLang="en-US" dirty="0" smtClean="0"/>
              <a:t> </a:t>
            </a:r>
            <a:r>
              <a:rPr lang="en-US" altLang="ko-KR" dirty="0" smtClean="0"/>
              <a:t>== 2018)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492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51" y="1715521"/>
            <a:ext cx="7075516" cy="45715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08867" y="1975254"/>
            <a:ext cx="40257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2003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~ 2018</a:t>
            </a:r>
            <a:r>
              <a:rPr lang="ko-KR" altLang="en-US" dirty="0" smtClean="0"/>
              <a:t>년 출력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 가장 많은 산불발생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err="1" smtClean="0"/>
              <a:t>qplot</a:t>
            </a:r>
            <a:r>
              <a:rPr lang="en-US" altLang="ko-KR" dirty="0" smtClean="0"/>
              <a:t>(data=exam, x=</a:t>
            </a:r>
            <a:r>
              <a:rPr lang="ko-KR" altLang="en-US" dirty="0" err="1" smtClean="0"/>
              <a:t>발생년도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885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7391400" cy="4351338"/>
          </a:xfrm>
        </p:spPr>
      </p:pic>
      <p:sp>
        <p:nvSpPr>
          <p:cNvPr id="5" name="TextBox 4"/>
          <p:cNvSpPr txBox="1"/>
          <p:nvPr/>
        </p:nvSpPr>
        <p:spPr>
          <a:xfrm>
            <a:off x="8503919" y="1762298"/>
            <a:ext cx="2984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토요일 가장 많은 산불발생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51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TM04033917[[fn=베를린]]</Template>
  <TotalTime>151</TotalTime>
  <Words>130</Words>
  <Application>Microsoft Office PowerPoint</Application>
  <PresentationFormat>와이드스크린</PresentationFormat>
  <Paragraphs>52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5" baseType="lpstr">
      <vt:lpstr>맑은 고딕</vt:lpstr>
      <vt:lpstr>Arial</vt:lpstr>
      <vt:lpstr>Office 테마</vt:lpstr>
      <vt:lpstr>데이터베이스 설계 및  보안</vt:lpstr>
      <vt:lpstr>목차</vt:lpstr>
      <vt:lpstr>데이터분석의 목적</vt:lpstr>
      <vt:lpstr>데이터 전처리</vt:lpstr>
      <vt:lpstr>데이터 전처리</vt:lpstr>
      <vt:lpstr>데이터 전처리</vt:lpstr>
      <vt:lpstr>데이터 전처리</vt:lpstr>
      <vt:lpstr>데이터 분석</vt:lpstr>
      <vt:lpstr>데이터 분석</vt:lpstr>
      <vt:lpstr>데이터분석</vt:lpstr>
      <vt:lpstr>분석결과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데이터베이스 설계 및  보안</dc:title>
  <dc:creator>Admin</dc:creator>
  <cp:lastModifiedBy>Admin</cp:lastModifiedBy>
  <cp:revision>29</cp:revision>
  <dcterms:created xsi:type="dcterms:W3CDTF">2019-06-07T00:14:57Z</dcterms:created>
  <dcterms:modified xsi:type="dcterms:W3CDTF">2019-06-07T03:54:09Z</dcterms:modified>
</cp:coreProperties>
</file>